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60" r:id="rId4"/>
    <p:sldId id="259" r:id="rId5"/>
    <p:sldId id="270" r:id="rId6"/>
    <p:sldId id="271" r:id="rId7"/>
    <p:sldId id="272" r:id="rId8"/>
    <p:sldId id="273" r:id="rId9"/>
    <p:sldId id="274" r:id="rId10"/>
    <p:sldId id="276" r:id="rId11"/>
    <p:sldId id="27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A32CF0C-520C-4969-BA60-F3E6E27A8AE7}">
          <p14:sldIdLst>
            <p14:sldId id="256"/>
            <p14:sldId id="277"/>
            <p14:sldId id="260"/>
            <p14:sldId id="259"/>
            <p14:sldId id="270"/>
            <p14:sldId id="271"/>
            <p14:sldId id="272"/>
            <p14:sldId id="273"/>
            <p14:sldId id="274"/>
            <p14:sldId id="276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7" autoAdjust="0"/>
    <p:restoredTop sz="94675" autoAdjust="0"/>
  </p:normalViewPr>
  <p:slideViewPr>
    <p:cSldViewPr>
      <p:cViewPr>
        <p:scale>
          <a:sx n="108" d="100"/>
          <a:sy n="108" d="100"/>
        </p:scale>
        <p:origin x="-192" y="-5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F08CD-F277-4B46-AFEE-28FAFA7E871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12EE3-9DB5-4359-978B-094F5A98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12EE3-9DB5-4359-978B-094F5A985F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8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0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8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1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9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4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7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5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2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3A21-54ED-4777-AF24-67648E342DA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F364B-68EC-444A-9CC0-92EB0533E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2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2.tif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>
          <a:xfrm>
            <a:off x="5508" y="0"/>
            <a:ext cx="9144001" cy="5143500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302684" y="342900"/>
            <a:ext cx="8536517" cy="4229100"/>
          </a:xfrm>
          <a:prstGeom prst="round2DiagRect">
            <a:avLst/>
          </a:prstGeom>
          <a:solidFill>
            <a:schemeClr val="bg1">
              <a:lumMod val="95000"/>
              <a:alpha val="94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624" y="97155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pc="600" dirty="0" smtClean="0">
                <a:latin typeface="Britannic Bold" panose="020B0903060703020204" pitchFamily="34" charset="0"/>
              </a:rPr>
              <a:t>WELCOME</a:t>
            </a:r>
            <a:endParaRPr lang="en-US" sz="6600" spc="600" dirty="0">
              <a:latin typeface="Britannic Bold" panose="020B09030607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17" y="2462958"/>
            <a:ext cx="9149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300" dirty="0" smtClean="0">
                <a:latin typeface="Chaparral Pro" pitchFamily="18" charset="0"/>
              </a:rPr>
              <a:t>30</a:t>
            </a:r>
            <a:r>
              <a:rPr lang="en-US" sz="4400" spc="300" baseline="30000" dirty="0" smtClean="0">
                <a:latin typeface="Chaparral Pro" pitchFamily="18" charset="0"/>
              </a:rPr>
              <a:t>th</a:t>
            </a:r>
            <a:r>
              <a:rPr lang="en-US" sz="4400" spc="300" dirty="0" smtClean="0">
                <a:latin typeface="Chaparral Pro" pitchFamily="18" charset="0"/>
              </a:rPr>
              <a:t> Annual </a:t>
            </a:r>
          </a:p>
          <a:p>
            <a:pPr algn="ctr"/>
            <a:r>
              <a:rPr lang="en-US" sz="4400" spc="300" dirty="0" smtClean="0">
                <a:latin typeface="Chaparral Pro" pitchFamily="18" charset="0"/>
              </a:rPr>
              <a:t>Convention &amp; Trade Show</a:t>
            </a:r>
            <a:endParaRPr lang="en-US" sz="4400" spc="300" dirty="0">
              <a:latin typeface="Chaparral Pro" pitchFamily="18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0055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36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612990-1F51-914B-BC76-5A2C92DB2595}"/>
              </a:ext>
            </a:extLst>
          </p:cNvPr>
          <p:cNvSpPr txBox="1"/>
          <p:nvPr/>
        </p:nvSpPr>
        <p:spPr>
          <a:xfrm>
            <a:off x="2971800" y="-171450"/>
            <a:ext cx="876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 smtClean="0">
                <a:latin typeface="Britannic Bold" panose="020B0903060703020204" pitchFamily="34" charset="0"/>
              </a:rPr>
              <a:t>HOW</a:t>
            </a:r>
            <a:endParaRPr lang="en-US" sz="8000" b="1" dirty="0">
              <a:latin typeface="Chaparral Pro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65042A-1BBA-5746-81DF-0D3CE24CE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60" y="1339164"/>
            <a:ext cx="2736851" cy="304585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7ACE814A-5972-4E46-84C3-BE4B879A8892}"/>
              </a:ext>
            </a:extLst>
          </p:cNvPr>
          <p:cNvSpPr/>
          <p:nvPr/>
        </p:nvSpPr>
        <p:spPr>
          <a:xfrm>
            <a:off x="1131313" y="1212153"/>
            <a:ext cx="3733800" cy="28804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EDB8C12-D94F-E247-8F56-E4ED0217AA2E}"/>
              </a:ext>
            </a:extLst>
          </p:cNvPr>
          <p:cNvSpPr/>
          <p:nvPr/>
        </p:nvSpPr>
        <p:spPr>
          <a:xfrm rot="3157554">
            <a:off x="4177020" y="941147"/>
            <a:ext cx="1010957" cy="11572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Coordination Fee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AFA7261-488B-F848-A169-F8BEA076A8A3}"/>
              </a:ext>
            </a:extLst>
          </p:cNvPr>
          <p:cNvSpPr/>
          <p:nvPr/>
        </p:nvSpPr>
        <p:spPr>
          <a:xfrm>
            <a:off x="2199175" y="574780"/>
            <a:ext cx="1323267" cy="8394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Admin Fee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4963F0B-9A63-0F4F-8114-B0A7467841A1}"/>
              </a:ext>
            </a:extLst>
          </p:cNvPr>
          <p:cNvSpPr/>
          <p:nvPr/>
        </p:nvSpPr>
        <p:spPr>
          <a:xfrm rot="17553896">
            <a:off x="4583796" y="2372475"/>
            <a:ext cx="992450" cy="12405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Owner Pay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8F03229-C17A-CA4F-96DF-D6472826BA7E}"/>
              </a:ext>
            </a:extLst>
          </p:cNvPr>
          <p:cNvSpPr/>
          <p:nvPr/>
        </p:nvSpPr>
        <p:spPr>
          <a:xfrm rot="905118">
            <a:off x="1789664" y="3728347"/>
            <a:ext cx="1323267" cy="9573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Tenant Pet Inspection Fee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074725A-9FC7-6340-B535-01EA12E131CD}"/>
              </a:ext>
            </a:extLst>
          </p:cNvPr>
          <p:cNvSpPr/>
          <p:nvPr/>
        </p:nvSpPr>
        <p:spPr>
          <a:xfrm rot="17931963">
            <a:off x="538686" y="1265093"/>
            <a:ext cx="992450" cy="11192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PM Pay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69C5F25-0742-4546-8209-7004035E307C}"/>
              </a:ext>
            </a:extLst>
          </p:cNvPr>
          <p:cNvSpPr/>
          <p:nvPr/>
        </p:nvSpPr>
        <p:spPr>
          <a:xfrm rot="4411964">
            <a:off x="475228" y="2717604"/>
            <a:ext cx="992450" cy="11192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Co-Pay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36CD3E0-CC0D-1D41-A2B6-2CC2993A5ADE}"/>
              </a:ext>
            </a:extLst>
          </p:cNvPr>
          <p:cNvSpPr/>
          <p:nvPr/>
        </p:nvSpPr>
        <p:spPr>
          <a:xfrm rot="19635178">
            <a:off x="3523246" y="3501245"/>
            <a:ext cx="1323267" cy="10099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Lease Renewal Fee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663A70D-D12D-834C-93D3-5F6C110F9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84" y="1367889"/>
            <a:ext cx="3327626" cy="24957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F12F6C8-EC52-E840-B9A3-E33FF9676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222" y="1640057"/>
            <a:ext cx="2405578" cy="24525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0055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47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 Diagonal Corner Rectangle 10"/>
          <p:cNvSpPr/>
          <p:nvPr/>
        </p:nvSpPr>
        <p:spPr>
          <a:xfrm>
            <a:off x="302684" y="342900"/>
            <a:ext cx="8536517" cy="4229100"/>
          </a:xfrm>
          <a:prstGeom prst="round2DiagRect">
            <a:avLst/>
          </a:prstGeom>
          <a:solidFill>
            <a:schemeClr val="bg1">
              <a:lumMod val="95000"/>
              <a:alpha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17" y="8380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pc="600" dirty="0">
                <a:latin typeface="Britannic Bold" panose="020B0903060703020204" pitchFamily="34" charset="0"/>
              </a:rPr>
              <a:t>Questions?</a:t>
            </a:r>
            <a:endParaRPr lang="en-US" sz="6600" spc="600" dirty="0">
              <a:latin typeface="Britannic Bold" panose="020B0903060703020204" pitchFamily="34" charset="0"/>
            </a:endParaRPr>
          </a:p>
        </p:txBody>
      </p:sp>
      <p:pic>
        <p:nvPicPr>
          <p:cNvPr id="14" name="Picture 13" descr="socialB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28950"/>
            <a:ext cx="5791200" cy="7631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63" y="219075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ritannic Bold" panose="020B0903060703020204" pitchFamily="34" charset="0"/>
              </a:rPr>
              <a:t>#NARPM2018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0055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9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>
          <a:xfrm>
            <a:off x="5508" y="0"/>
            <a:ext cx="9144001" cy="5143500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302684" y="342900"/>
            <a:ext cx="8536517" cy="4229100"/>
          </a:xfrm>
          <a:prstGeom prst="round2DiagRect">
            <a:avLst/>
          </a:prstGeom>
          <a:solidFill>
            <a:schemeClr val="bg1">
              <a:lumMod val="95000"/>
              <a:alpha val="94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ocialBa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9" y="2495550"/>
            <a:ext cx="7516538" cy="129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1510" y="97155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Britannic Bold" panose="020B0903060703020204" pitchFamily="34" charset="0"/>
              </a:rPr>
              <a:t>#NARPM2018</a:t>
            </a:r>
            <a:endParaRPr lang="en-US" sz="6000" dirty="0">
              <a:latin typeface="Britannic Bold" panose="020B0903060703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0055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86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>
          <a:xfrm>
            <a:off x="5508" y="0"/>
            <a:ext cx="9144001" cy="5143500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302684" y="342900"/>
            <a:ext cx="8536517" cy="4229100"/>
          </a:xfrm>
          <a:prstGeom prst="round2DiagRect">
            <a:avLst/>
          </a:prstGeom>
          <a:solidFill>
            <a:schemeClr val="bg1">
              <a:lumMod val="95000"/>
              <a:alpha val="94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1" y="857251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50" dirty="0">
                <a:latin typeface="Britannic Bold" panose="020B0903060703020204" pitchFamily="34" charset="0"/>
              </a:rPr>
              <a:t>WHO, WHAT, WHY, WHEN, &amp; HOW </a:t>
            </a:r>
          </a:p>
          <a:p>
            <a:pPr algn="ctr"/>
            <a:r>
              <a:rPr lang="en-US" sz="4000" dirty="0">
                <a:latin typeface="Chaparral Pro" pitchFamily="18" charset="0"/>
              </a:rPr>
              <a:t>OF PROPERTY INSPECTIONS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7542" y="3028950"/>
            <a:ext cx="9154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300" dirty="0">
                <a:latin typeface="Britannic Bold" panose="020B0903060703020204" pitchFamily="34" charset="0"/>
              </a:rPr>
              <a:t>Bryan Jenkins, MPM RMP</a:t>
            </a:r>
          </a:p>
          <a:p>
            <a:pPr algn="ctr"/>
            <a:r>
              <a:rPr lang="en-US" sz="2800" dirty="0">
                <a:latin typeface="Chaparral Pro" pitchFamily="18" charset="0"/>
              </a:rPr>
              <a:t>AHI Properties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0055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34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612990-1F51-914B-BC76-5A2C92DB2595}"/>
              </a:ext>
            </a:extLst>
          </p:cNvPr>
          <p:cNvSpPr txBox="1"/>
          <p:nvPr/>
        </p:nvSpPr>
        <p:spPr>
          <a:xfrm>
            <a:off x="3276600" y="-9525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150" dirty="0">
                <a:latin typeface="Britannic Bold" panose="020B0903060703020204" pitchFamily="34" charset="0"/>
              </a:rPr>
              <a:t>WHY</a:t>
            </a:r>
            <a:endParaRPr lang="en-US" sz="6600" b="1" dirty="0">
              <a:latin typeface="Chaparral Pro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E7B375-6EFC-3444-8203-9684A8BB1229}"/>
              </a:ext>
            </a:extLst>
          </p:cNvPr>
          <p:cNvSpPr txBox="1"/>
          <p:nvPr/>
        </p:nvSpPr>
        <p:spPr>
          <a:xfrm>
            <a:off x="152400" y="895350"/>
            <a:ext cx="8610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00" dirty="0">
                <a:latin typeface="Chaparral Pro" pitchFamily="18" charset="0"/>
              </a:rPr>
              <a:t>Protect the Security Deposit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00" dirty="0">
                <a:latin typeface="Chaparral Pro" pitchFamily="18" charset="0"/>
              </a:rPr>
              <a:t>Create Accountability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spc="300" dirty="0">
                <a:latin typeface="Chaparral Pro" pitchFamily="18" charset="0"/>
              </a:rPr>
              <a:t>Reduce Risk/Liability (PM &amp; Homeowner)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pc="300" dirty="0">
                <a:latin typeface="Chaparral Pro" pitchFamily="18" charset="0"/>
              </a:rPr>
              <a:t>Discover Unreported </a:t>
            </a:r>
            <a:r>
              <a:rPr lang="en-US" sz="3600" spc="300" dirty="0" smtClean="0">
                <a:latin typeface="Chaparral Pro" pitchFamily="18" charset="0"/>
              </a:rPr>
              <a:t>Maintenance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756C68E-AB0A-8D42-B523-F1C9EAB3FB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4019550"/>
            <a:ext cx="1132890" cy="6372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D663751-98E8-5E42-9AB2-AB917FD2D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006499"/>
            <a:ext cx="1132890" cy="6372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21A289D-F9C8-A74A-9CC8-E951CE5C3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744189"/>
            <a:ext cx="1132890" cy="6372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4BB76B6-F26A-E74C-BB3E-C83AA9436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504868"/>
            <a:ext cx="1132890" cy="637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0055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5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612990-1F51-914B-BC76-5A2C92DB2595}"/>
              </a:ext>
            </a:extLst>
          </p:cNvPr>
          <p:cNvSpPr txBox="1"/>
          <p:nvPr/>
        </p:nvSpPr>
        <p:spPr>
          <a:xfrm>
            <a:off x="2667000" y="-118627"/>
            <a:ext cx="876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>
                <a:latin typeface="Britannic Bold" panose="020B0903060703020204" pitchFamily="34" charset="0"/>
              </a:rPr>
              <a:t>WHEN</a:t>
            </a:r>
            <a:endParaRPr lang="en-US" sz="8000" b="1" dirty="0">
              <a:latin typeface="Chaparral Pro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E7B375-6EFC-3444-8203-9684A8BB1229}"/>
              </a:ext>
            </a:extLst>
          </p:cNvPr>
          <p:cNvSpPr txBox="1"/>
          <p:nvPr/>
        </p:nvSpPr>
        <p:spPr>
          <a:xfrm>
            <a:off x="1" y="895350"/>
            <a:ext cx="55915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pc="300" dirty="0">
                <a:latin typeface="Chaparral Pro" pitchFamily="18" charset="0"/>
              </a:rPr>
              <a:t>Initial Acquisition</a:t>
            </a:r>
          </a:p>
          <a:p>
            <a:pPr algn="ctr"/>
            <a:endParaRPr lang="en-US" sz="4000" spc="300" dirty="0">
              <a:latin typeface="Chaparral Pro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D663751-98E8-5E42-9AB2-AB917FD2D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" y="1143000"/>
            <a:ext cx="1132890" cy="637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59A706D-D754-E241-AEAA-5A009C7862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49" t="3492" r="27528" b="2217"/>
          <a:stretch/>
        </p:blipFill>
        <p:spPr>
          <a:xfrm>
            <a:off x="3377811" y="1566450"/>
            <a:ext cx="4780111" cy="3519900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0055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23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612990-1F51-914B-BC76-5A2C92DB2595}"/>
              </a:ext>
            </a:extLst>
          </p:cNvPr>
          <p:cNvSpPr txBox="1"/>
          <p:nvPr/>
        </p:nvSpPr>
        <p:spPr>
          <a:xfrm>
            <a:off x="2262135" y="-171450"/>
            <a:ext cx="876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>
                <a:latin typeface="Britannic Bold" panose="020B0903060703020204" pitchFamily="34" charset="0"/>
              </a:rPr>
              <a:t>WHEN</a:t>
            </a:r>
            <a:endParaRPr lang="en-US" sz="7200" b="1" dirty="0">
              <a:latin typeface="Chaparral Pro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E7B375-6EFC-3444-8203-9684A8BB1229}"/>
              </a:ext>
            </a:extLst>
          </p:cNvPr>
          <p:cNvSpPr txBox="1"/>
          <p:nvPr/>
        </p:nvSpPr>
        <p:spPr>
          <a:xfrm>
            <a:off x="-1371600" y="956667"/>
            <a:ext cx="55915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pc="300" dirty="0">
                <a:latin typeface="Chaparral Pro" pitchFamily="18" charset="0"/>
              </a:rPr>
              <a:t>Periodic</a:t>
            </a:r>
          </a:p>
          <a:p>
            <a:pPr algn="ctr"/>
            <a:endParaRPr lang="en-US" sz="4000" spc="300" dirty="0">
              <a:latin typeface="Chaparral Pro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D663751-98E8-5E42-9AB2-AB917FD2D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46" y="1143000"/>
            <a:ext cx="1132890" cy="637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405918-F733-1241-84FA-E76B519B13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57" t="7848" r="30893" b="6091"/>
          <a:stretch/>
        </p:blipFill>
        <p:spPr>
          <a:xfrm>
            <a:off x="304800" y="1972264"/>
            <a:ext cx="4099565" cy="3013181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44AC00-5F87-F04A-9FE6-58C94EAD13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70" t="6091" r="27846" b="4335"/>
          <a:stretch/>
        </p:blipFill>
        <p:spPr>
          <a:xfrm>
            <a:off x="4710048" y="1222673"/>
            <a:ext cx="4122483" cy="2914650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0055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04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D148EE0F-9DD8-9B45-95D6-B9C0B7546BE9}"/>
              </a:ext>
            </a:extLst>
          </p:cNvPr>
          <p:cNvSpPr/>
          <p:nvPr/>
        </p:nvSpPr>
        <p:spPr>
          <a:xfrm>
            <a:off x="32795" y="605294"/>
            <a:ext cx="3431893" cy="1228133"/>
          </a:xfrm>
          <a:prstGeom prst="cloud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Property Manager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“Hands-on” Approach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Time/Conflict</a:t>
            </a: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xmlns="" id="{4AB79304-72C2-9343-A7FC-8F7B6DEEC57E}"/>
              </a:ext>
            </a:extLst>
          </p:cNvPr>
          <p:cNvSpPr/>
          <p:nvPr/>
        </p:nvSpPr>
        <p:spPr>
          <a:xfrm>
            <a:off x="658149" y="1884174"/>
            <a:ext cx="3581400" cy="1306493"/>
          </a:xfrm>
          <a:prstGeom prst="cloud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Maintenance/Contractors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Inexpensive/ No Scheduling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Ineffective/ No Report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xmlns="" id="{57F1E7FF-C2DE-814D-9DDD-4DF83C1B75BC}"/>
              </a:ext>
            </a:extLst>
          </p:cNvPr>
          <p:cNvSpPr/>
          <p:nvPr/>
        </p:nvSpPr>
        <p:spPr>
          <a:xfrm>
            <a:off x="190500" y="3247201"/>
            <a:ext cx="3581400" cy="1348182"/>
          </a:xfrm>
          <a:prstGeom prst="cloud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Full/Part- Time Staff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Control of Process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Staffing/Cost/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Consistency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90AC055E-64FA-2A4B-839C-7036A9F33A16}"/>
              </a:ext>
            </a:extLst>
          </p:cNvPr>
          <p:cNvSpPr/>
          <p:nvPr/>
        </p:nvSpPr>
        <p:spPr>
          <a:xfrm>
            <a:off x="5509549" y="2203477"/>
            <a:ext cx="3581400" cy="1348182"/>
          </a:xfrm>
          <a:prstGeom prst="cloud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Tenant Self-Inspect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No Upfront Cost/ No Time Invested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Court Documentation/ Increased Liability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xmlns="" id="{B2A1BDF5-9D00-904E-8915-A8A83F55B285}"/>
              </a:ext>
            </a:extLst>
          </p:cNvPr>
          <p:cNvSpPr/>
          <p:nvPr/>
        </p:nvSpPr>
        <p:spPr>
          <a:xfrm>
            <a:off x="3962400" y="3611485"/>
            <a:ext cx="3581400" cy="1348182"/>
          </a:xfrm>
          <a:prstGeom prst="cloud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Third-Party Vendors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Consistency/ Pass-Thru Cost/ Deliverable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Loss of Control 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8F4223E-C329-FD49-8D15-B31908F721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r="39516"/>
          <a:stretch/>
        </p:blipFill>
        <p:spPr>
          <a:xfrm>
            <a:off x="3914497" y="1336719"/>
            <a:ext cx="1459050" cy="2401402"/>
          </a:xfrm>
          <a:prstGeom prst="rect">
            <a:avLst/>
          </a:prstGeom>
        </p:spPr>
      </p:pic>
      <p:sp>
        <p:nvSpPr>
          <p:cNvPr id="24" name="Cloud 23">
            <a:extLst>
              <a:ext uri="{FF2B5EF4-FFF2-40B4-BE49-F238E27FC236}">
                <a16:creationId xmlns:a16="http://schemas.microsoft.com/office/drawing/2014/main" xmlns="" id="{8573FEB3-6314-3E45-803F-F186A2D0E197}"/>
              </a:ext>
            </a:extLst>
          </p:cNvPr>
          <p:cNvSpPr/>
          <p:nvPr/>
        </p:nvSpPr>
        <p:spPr>
          <a:xfrm>
            <a:off x="4868602" y="85073"/>
            <a:ext cx="4131197" cy="1371600"/>
          </a:xfrm>
          <a:prstGeom prst="cloud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spc="-150" dirty="0">
                <a:latin typeface="Britannic Bold" panose="020B0903060703020204" pitchFamily="34" charset="0"/>
              </a:rPr>
              <a:t>WHO</a:t>
            </a:r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B9850A71-543C-1346-A624-5E88B966CA37}"/>
              </a:ext>
            </a:extLst>
          </p:cNvPr>
          <p:cNvSpPr/>
          <p:nvPr/>
        </p:nvSpPr>
        <p:spPr>
          <a:xfrm>
            <a:off x="4223312" y="1219360"/>
            <a:ext cx="326502" cy="222572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6C5E9D10-3302-5C47-AA95-64B2455B86CA}"/>
              </a:ext>
            </a:extLst>
          </p:cNvPr>
          <p:cNvSpPr/>
          <p:nvPr/>
        </p:nvSpPr>
        <p:spPr>
          <a:xfrm>
            <a:off x="4480771" y="835446"/>
            <a:ext cx="326502" cy="222572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0055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80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612990-1F51-914B-BC76-5A2C92DB2595}"/>
              </a:ext>
            </a:extLst>
          </p:cNvPr>
          <p:cNvSpPr txBox="1"/>
          <p:nvPr/>
        </p:nvSpPr>
        <p:spPr>
          <a:xfrm>
            <a:off x="1981200" y="0"/>
            <a:ext cx="876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>
                <a:latin typeface="Britannic Bold" panose="020B0903060703020204" pitchFamily="34" charset="0"/>
              </a:rPr>
              <a:t>WHERE</a:t>
            </a:r>
            <a:endParaRPr lang="en-US" sz="8000" b="1" dirty="0">
              <a:latin typeface="Chaparral Pro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456BF6-DE63-B045-BF99-0EABD0FE4706}"/>
              </a:ext>
            </a:extLst>
          </p:cNvPr>
          <p:cNvSpPr txBox="1"/>
          <p:nvPr/>
        </p:nvSpPr>
        <p:spPr>
          <a:xfrm>
            <a:off x="-1319514" y="629766"/>
            <a:ext cx="5591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>
                <a:latin typeface="Chaparral Pro" pitchFamily="18" charset="0"/>
              </a:rPr>
              <a:t>Field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6357F7-5A6B-1541-88CD-6C7D6216B679}"/>
              </a:ext>
            </a:extLst>
          </p:cNvPr>
          <p:cNvSpPr txBox="1"/>
          <p:nvPr/>
        </p:nvSpPr>
        <p:spPr>
          <a:xfrm>
            <a:off x="4169299" y="3968020"/>
            <a:ext cx="5591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300" dirty="0">
                <a:latin typeface="Chaparral Pro" pitchFamily="18" charset="0"/>
              </a:rPr>
              <a:t>Laptop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4301D5-8C8C-1D49-89E7-FE7E0DAEE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086559"/>
            <a:ext cx="2733583" cy="3999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A21A35-79C9-3A42-9790-06A1024F72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5148"/>
            <a:ext cx="3962400" cy="2314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0055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52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beale\Desktop\2powerpoint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612990-1F51-914B-BC76-5A2C92DB2595}"/>
              </a:ext>
            </a:extLst>
          </p:cNvPr>
          <p:cNvSpPr txBox="1"/>
          <p:nvPr/>
        </p:nvSpPr>
        <p:spPr>
          <a:xfrm>
            <a:off x="2743200" y="-95250"/>
            <a:ext cx="876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-150" dirty="0">
                <a:latin typeface="Britannic Bold" panose="020B0903060703020204" pitchFamily="34" charset="0"/>
              </a:rPr>
              <a:t>WHAT</a:t>
            </a:r>
            <a:endParaRPr lang="en-US" sz="8000" b="1" dirty="0">
              <a:latin typeface="Chaparral Pro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4512D4-FCFC-E949-8595-66ED540A54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2" y="93590"/>
            <a:ext cx="1828800" cy="1371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A10E24E-C911-EA4F-BA71-84039C764B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51" y="410734"/>
            <a:ext cx="1581940" cy="15066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4C95FC8-C677-E04B-8E9E-4EDDF54A95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" y="3036479"/>
            <a:ext cx="2935021" cy="2225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4353EB3-3C5C-8E43-A06B-6619FA1B92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6" y="1498901"/>
            <a:ext cx="1968500" cy="14763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7B299D6-6440-A240-A28E-AC068E9FDC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2" y="1658923"/>
            <a:ext cx="2590799" cy="19430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F95D91C-53F5-0C43-B6F9-A176D1EBDA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50" y="2567840"/>
            <a:ext cx="1732488" cy="12993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BD20201-D2C2-5F4A-8A0A-8B7060F2D9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93" y="2975276"/>
            <a:ext cx="4009042" cy="30067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46F7342-5028-BB40-AA62-FFE896E8490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877">
            <a:off x="4075341" y="1568981"/>
            <a:ext cx="2400286" cy="16833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00550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50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128</Words>
  <Application>Microsoft Office PowerPoint</Application>
  <PresentationFormat>On-screen Show (16:9)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Beale</dc:creator>
  <cp:lastModifiedBy>Morgan Beale</cp:lastModifiedBy>
  <cp:revision>35</cp:revision>
  <dcterms:created xsi:type="dcterms:W3CDTF">2018-07-11T14:52:19Z</dcterms:created>
  <dcterms:modified xsi:type="dcterms:W3CDTF">2018-09-17T16:03:08Z</dcterms:modified>
</cp:coreProperties>
</file>